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HP001 5H" panose="020B0604020202020204" charset="-127"/>
      <p:regular r:id="rId25"/>
      <p:bold r:id="rId26"/>
    </p:embeddedFont>
    <p:embeddedFont>
      <p:font typeface="Advent Pro Medium" panose="020B0604020202020204" charset="0"/>
      <p:regular r:id="rId27"/>
      <p:bold r:id="rId28"/>
    </p:embeddedFont>
    <p:embeddedFont>
      <p:font typeface="Bebas Neue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Happy Monkey" panose="020B0604020202020204" charset="0"/>
      <p:regular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5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4.bin"/><Relationship Id="rId18" Type="http://schemas.microsoft.com/office/2007/relationships/hdphoto" Target="../media/hdphoto2.wdp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19" Type="http://schemas.openxmlformats.org/officeDocument/2006/relationships/image" Target="../media/image16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0.bin"/><Relationship Id="rId24" Type="http://schemas.microsoft.com/office/2007/relationships/hdphoto" Target="../media/hdphoto3.wdp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37.png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9.gif"/><Relationship Id="rId1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6.gif"/><Relationship Id="rId12" Type="http://schemas.openxmlformats.org/officeDocument/2006/relationships/slide" Target="slide16.xml"/><Relationship Id="rId17" Type="http://schemas.openxmlformats.org/officeDocument/2006/relationships/image" Target="../media/image51.gif"/><Relationship Id="rId2" Type="http://schemas.openxmlformats.org/officeDocument/2006/relationships/image" Target="../media/image43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8.gif"/><Relationship Id="rId5" Type="http://schemas.microsoft.com/office/2007/relationships/hdphoto" Target="../media/hdphoto5.wdp"/><Relationship Id="rId15" Type="http://schemas.openxmlformats.org/officeDocument/2006/relationships/image" Target="../media/image50.gif"/><Relationship Id="rId10" Type="http://schemas.openxmlformats.org/officeDocument/2006/relationships/slide" Target="slide17.xml"/><Relationship Id="rId19" Type="http://schemas.openxmlformats.org/officeDocument/2006/relationships/image" Target="../media/image53.gif"/><Relationship Id="rId4" Type="http://schemas.openxmlformats.org/officeDocument/2006/relationships/image" Target="../media/image45.png"/><Relationship Id="rId9" Type="http://schemas.openxmlformats.org/officeDocument/2006/relationships/image" Target="../media/image47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4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5.wmf"/><Relationship Id="rId3" Type="http://schemas.openxmlformats.org/officeDocument/2006/relationships/image" Target="../media/image43.jpe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60.sv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slide" Target="slide15.xml"/><Relationship Id="rId9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77324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1"/>
                </a:solidFill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 5A5</a:t>
            </a:r>
            <a:endParaRPr sz="2800" b="1" dirty="0">
              <a:solidFill>
                <a:schemeClr val="bg1"/>
              </a:solidFill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UTM Aptima" panose="02040603050506020204" pitchFamily="18" charset="0"/>
              </a:rPr>
              <a:t>Sách</a:t>
            </a:r>
            <a:r>
              <a:rPr lang="en-US" sz="2000" b="1" dirty="0">
                <a:solidFill>
                  <a:schemeClr val="bg1"/>
                </a:solidFill>
                <a:latin typeface="UTM Aptima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UTM Aptima" panose="02040603050506020204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UTM Aptima" panose="02040603050506020204" pitchFamily="18" charset="0"/>
              </a:rPr>
              <a:t> khoa </a:t>
            </a:r>
            <a:r>
              <a:rPr lang="en-US" sz="2000" b="1" dirty="0" err="1">
                <a:solidFill>
                  <a:schemeClr val="bg1"/>
                </a:solidFill>
                <a:latin typeface="UTM Aptima" panose="02040603050506020204" pitchFamily="18" charset="0"/>
              </a:rPr>
              <a:t>Toán</a:t>
            </a:r>
            <a:r>
              <a:rPr lang="en-US" sz="2000" b="1" dirty="0">
                <a:solidFill>
                  <a:schemeClr val="bg1"/>
                </a:solidFill>
                <a:latin typeface="UTM Aptima" panose="02040603050506020204" pitchFamily="18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UTM Aptima" panose="02040603050506020204" pitchFamily="18" charset="0"/>
              </a:rPr>
              <a:t>trang</a:t>
            </a:r>
            <a:r>
              <a:rPr lang="en-US" sz="2000" b="1" dirty="0">
                <a:solidFill>
                  <a:schemeClr val="bg1"/>
                </a:solidFill>
                <a:latin typeface="UTM Aptima" panose="02040603050506020204" pitchFamily="18" charset="0"/>
              </a:rPr>
              <a:t>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6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8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9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khái niệm ban đầu về số thập phân (dạng 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7cm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5dm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99"/>
                </a:solidFill>
              </a:rPr>
              <a:t>9mm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539</Words>
  <Application>Microsoft Office PowerPoint</Application>
  <PresentationFormat>On-screen Show (16:9)</PresentationFormat>
  <Paragraphs>149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Advent Pro Medium</vt:lpstr>
      <vt:lpstr>Times New Roman</vt:lpstr>
      <vt:lpstr>UTM Alexander</vt:lpstr>
      <vt:lpstr>UTM Aptima</vt:lpstr>
      <vt:lpstr>UTM Alberta Heavy</vt:lpstr>
      <vt:lpstr>HP001 5H</vt:lpstr>
      <vt:lpstr>UTM Bell</vt:lpstr>
      <vt:lpstr>Bebas Neue</vt:lpstr>
      <vt:lpstr>Happy Monkey</vt:lpstr>
      <vt:lpstr>Wingdings</vt:lpstr>
      <vt:lpstr>Cambria Math</vt:lpstr>
      <vt:lpstr>Roboto Condensed Light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Nguyễn Thị Hoài</cp:lastModifiedBy>
  <cp:revision>38</cp:revision>
  <dcterms:modified xsi:type="dcterms:W3CDTF">2022-10-22T15:34:23Z</dcterms:modified>
</cp:coreProperties>
</file>